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6"/>
  </p:normalViewPr>
  <p:slideViewPr>
    <p:cSldViewPr snapToGrid="0" snapToObjects="1">
      <p:cViewPr varScale="1">
        <p:scale>
          <a:sx n="88" d="100"/>
          <a:sy n="88" d="100"/>
        </p:scale>
        <p:origin x="9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6AA2C6-D071-4D5E-B0D0-A2A8BA780346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8820823-3D38-4620-B941-D19C79EAB96F}">
      <dgm:prSet/>
      <dgm:spPr/>
      <dgm:t>
        <a:bodyPr/>
        <a:lstStyle/>
        <a:p>
          <a:r>
            <a:rPr lang="en-US"/>
            <a:t>Being</a:t>
          </a:r>
        </a:p>
      </dgm:t>
    </dgm:pt>
    <dgm:pt modelId="{23BFA8D1-9E43-4864-AF28-BF5F9BD44E01}" type="parTrans" cxnId="{BA079D6F-6046-4696-95F0-E9B095956B41}">
      <dgm:prSet/>
      <dgm:spPr/>
      <dgm:t>
        <a:bodyPr/>
        <a:lstStyle/>
        <a:p>
          <a:endParaRPr lang="en-US"/>
        </a:p>
      </dgm:t>
    </dgm:pt>
    <dgm:pt modelId="{F31596A0-D474-4C0C-99AC-BB4DACA0412A}" type="sibTrans" cxnId="{BA079D6F-6046-4696-95F0-E9B095956B41}">
      <dgm:prSet/>
      <dgm:spPr/>
      <dgm:t>
        <a:bodyPr/>
        <a:lstStyle/>
        <a:p>
          <a:endParaRPr lang="en-US"/>
        </a:p>
      </dgm:t>
    </dgm:pt>
    <dgm:pt modelId="{43E57D6F-983C-492C-AC3E-676570D00661}">
      <dgm:prSet/>
      <dgm:spPr/>
      <dgm:t>
        <a:bodyPr/>
        <a:lstStyle/>
        <a:p>
          <a:r>
            <a:rPr lang="en-US"/>
            <a:t>Being bored </a:t>
          </a:r>
        </a:p>
      </dgm:t>
    </dgm:pt>
    <dgm:pt modelId="{3BDE37E9-EF6D-4BDC-A3B9-A0F59B9C3EE8}" type="parTrans" cxnId="{880C97DB-89A3-42A5-9580-05670206ED01}">
      <dgm:prSet/>
      <dgm:spPr/>
      <dgm:t>
        <a:bodyPr/>
        <a:lstStyle/>
        <a:p>
          <a:endParaRPr lang="en-US"/>
        </a:p>
      </dgm:t>
    </dgm:pt>
    <dgm:pt modelId="{5A81FFE0-0A98-40DB-BDB8-665CD786653F}" type="sibTrans" cxnId="{880C97DB-89A3-42A5-9580-05670206ED01}">
      <dgm:prSet/>
      <dgm:spPr/>
      <dgm:t>
        <a:bodyPr/>
        <a:lstStyle/>
        <a:p>
          <a:endParaRPr lang="en-US"/>
        </a:p>
      </dgm:t>
    </dgm:pt>
    <dgm:pt modelId="{474F7DA0-B9C2-4F96-B526-F267DB3EB33F}">
      <dgm:prSet/>
      <dgm:spPr/>
      <dgm:t>
        <a:bodyPr/>
        <a:lstStyle/>
        <a:p>
          <a:r>
            <a:rPr lang="en-US"/>
            <a:t>Being</a:t>
          </a:r>
        </a:p>
      </dgm:t>
    </dgm:pt>
    <dgm:pt modelId="{A2D4F5A9-EFE6-4404-8B4F-B649F6B1B285}" type="parTrans" cxnId="{D4538644-3BF4-433A-BAFF-776E2577129D}">
      <dgm:prSet/>
      <dgm:spPr/>
      <dgm:t>
        <a:bodyPr/>
        <a:lstStyle/>
        <a:p>
          <a:endParaRPr lang="en-US"/>
        </a:p>
      </dgm:t>
    </dgm:pt>
    <dgm:pt modelId="{AF728C06-D4E3-48A8-8ECA-49F4FAF1FC0D}" type="sibTrans" cxnId="{D4538644-3BF4-433A-BAFF-776E2577129D}">
      <dgm:prSet/>
      <dgm:spPr/>
      <dgm:t>
        <a:bodyPr/>
        <a:lstStyle/>
        <a:p>
          <a:endParaRPr lang="en-US"/>
        </a:p>
      </dgm:t>
    </dgm:pt>
    <dgm:pt modelId="{5C37D255-32B7-41F7-8B0A-7DCE9D610621}">
      <dgm:prSet/>
      <dgm:spPr/>
      <dgm:t>
        <a:bodyPr/>
        <a:lstStyle/>
        <a:p>
          <a:r>
            <a:rPr lang="en-US"/>
            <a:t>Being disconnected </a:t>
          </a:r>
        </a:p>
      </dgm:t>
    </dgm:pt>
    <dgm:pt modelId="{B8C2BD25-DBDD-4D56-BDEF-3EAD05F0505E}" type="parTrans" cxnId="{7418D93B-E0D3-4042-88B3-E88BFA469A7E}">
      <dgm:prSet/>
      <dgm:spPr/>
      <dgm:t>
        <a:bodyPr/>
        <a:lstStyle/>
        <a:p>
          <a:endParaRPr lang="en-US"/>
        </a:p>
      </dgm:t>
    </dgm:pt>
    <dgm:pt modelId="{143831B8-9B31-482D-A233-D9A362891E51}" type="sibTrans" cxnId="{7418D93B-E0D3-4042-88B3-E88BFA469A7E}">
      <dgm:prSet/>
      <dgm:spPr/>
      <dgm:t>
        <a:bodyPr/>
        <a:lstStyle/>
        <a:p>
          <a:endParaRPr lang="en-US"/>
        </a:p>
      </dgm:t>
    </dgm:pt>
    <dgm:pt modelId="{DEE898DF-D415-480B-9000-D5D56D06E1D5}">
      <dgm:prSet/>
      <dgm:spPr/>
      <dgm:t>
        <a:bodyPr/>
        <a:lstStyle/>
        <a:p>
          <a:r>
            <a:rPr lang="en-US"/>
            <a:t>Being</a:t>
          </a:r>
        </a:p>
      </dgm:t>
    </dgm:pt>
    <dgm:pt modelId="{27EBCAF7-C229-42A0-87CE-5AD4A56AF976}" type="parTrans" cxnId="{4D97D194-9E28-4EF5-9884-86B4CEBCFEC6}">
      <dgm:prSet/>
      <dgm:spPr/>
      <dgm:t>
        <a:bodyPr/>
        <a:lstStyle/>
        <a:p>
          <a:endParaRPr lang="en-US"/>
        </a:p>
      </dgm:t>
    </dgm:pt>
    <dgm:pt modelId="{59CAA825-0336-48FF-9762-E37DA8BECE38}" type="sibTrans" cxnId="{4D97D194-9E28-4EF5-9884-86B4CEBCFEC6}">
      <dgm:prSet/>
      <dgm:spPr/>
      <dgm:t>
        <a:bodyPr/>
        <a:lstStyle/>
        <a:p>
          <a:endParaRPr lang="en-US"/>
        </a:p>
      </dgm:t>
    </dgm:pt>
    <dgm:pt modelId="{07707DBA-0805-411D-9019-834041F7B298}">
      <dgm:prSet/>
      <dgm:spPr/>
      <dgm:t>
        <a:bodyPr/>
        <a:lstStyle/>
        <a:p>
          <a:r>
            <a:rPr lang="en-US"/>
            <a:t>Being lonely</a:t>
          </a:r>
        </a:p>
      </dgm:t>
    </dgm:pt>
    <dgm:pt modelId="{22CFD0E3-8C0B-4F6F-AAA5-EC2CE1236367}" type="parTrans" cxnId="{73185B4A-946E-45F6-90E7-BD45EBCB7B54}">
      <dgm:prSet/>
      <dgm:spPr/>
      <dgm:t>
        <a:bodyPr/>
        <a:lstStyle/>
        <a:p>
          <a:endParaRPr lang="en-US"/>
        </a:p>
      </dgm:t>
    </dgm:pt>
    <dgm:pt modelId="{05EA27CA-B621-4CCD-9DF7-F914B6995AD0}" type="sibTrans" cxnId="{73185B4A-946E-45F6-90E7-BD45EBCB7B54}">
      <dgm:prSet/>
      <dgm:spPr/>
      <dgm:t>
        <a:bodyPr/>
        <a:lstStyle/>
        <a:p>
          <a:endParaRPr lang="en-US"/>
        </a:p>
      </dgm:t>
    </dgm:pt>
    <dgm:pt modelId="{6079C7F9-1BDD-435E-B94D-5AC0A455C239}">
      <dgm:prSet/>
      <dgm:spPr/>
      <dgm:t>
        <a:bodyPr/>
        <a:lstStyle/>
        <a:p>
          <a:r>
            <a:rPr lang="en-US"/>
            <a:t>Lack</a:t>
          </a:r>
        </a:p>
      </dgm:t>
    </dgm:pt>
    <dgm:pt modelId="{D1CE1336-2D2E-476E-97E2-99E900C6D5E6}" type="parTrans" cxnId="{72582AC4-0C41-4551-97BC-7B4E7DCEF4F8}">
      <dgm:prSet/>
      <dgm:spPr/>
      <dgm:t>
        <a:bodyPr/>
        <a:lstStyle/>
        <a:p>
          <a:endParaRPr lang="en-US"/>
        </a:p>
      </dgm:t>
    </dgm:pt>
    <dgm:pt modelId="{E5DF7633-99F5-4606-A316-B91EE809E93B}" type="sibTrans" cxnId="{72582AC4-0C41-4551-97BC-7B4E7DCEF4F8}">
      <dgm:prSet/>
      <dgm:spPr/>
      <dgm:t>
        <a:bodyPr/>
        <a:lstStyle/>
        <a:p>
          <a:endParaRPr lang="en-US"/>
        </a:p>
      </dgm:t>
    </dgm:pt>
    <dgm:pt modelId="{4688F8A4-8EEC-4626-BED7-7805276C2A6B}">
      <dgm:prSet/>
      <dgm:spPr/>
      <dgm:t>
        <a:bodyPr/>
        <a:lstStyle/>
        <a:p>
          <a:r>
            <a:rPr lang="en-US"/>
            <a:t>Lack of social interaction can cause anxiety and depression</a:t>
          </a:r>
        </a:p>
      </dgm:t>
    </dgm:pt>
    <dgm:pt modelId="{C9D52CDB-0C46-4D99-8F46-6D58054CA0CC}" type="parTrans" cxnId="{E195231E-9E30-43FB-AA30-7512DDFB32F9}">
      <dgm:prSet/>
      <dgm:spPr/>
      <dgm:t>
        <a:bodyPr/>
        <a:lstStyle/>
        <a:p>
          <a:endParaRPr lang="en-US"/>
        </a:p>
      </dgm:t>
    </dgm:pt>
    <dgm:pt modelId="{D6CCE288-5230-4650-BB06-FF71F47668CB}" type="sibTrans" cxnId="{E195231E-9E30-43FB-AA30-7512DDFB32F9}">
      <dgm:prSet/>
      <dgm:spPr/>
      <dgm:t>
        <a:bodyPr/>
        <a:lstStyle/>
        <a:p>
          <a:endParaRPr lang="en-US"/>
        </a:p>
      </dgm:t>
    </dgm:pt>
    <dgm:pt modelId="{0D27C320-F368-1D42-B32E-949100735A84}" type="pres">
      <dgm:prSet presAssocID="{4E6AA2C6-D071-4D5E-B0D0-A2A8BA780346}" presName="Name0" presStyleCnt="0">
        <dgm:presLayoutVars>
          <dgm:dir/>
          <dgm:animLvl val="lvl"/>
          <dgm:resizeHandles val="exact"/>
        </dgm:presLayoutVars>
      </dgm:prSet>
      <dgm:spPr/>
    </dgm:pt>
    <dgm:pt modelId="{7726CA54-10EC-7043-928A-EF548268CB13}" type="pres">
      <dgm:prSet presAssocID="{98820823-3D38-4620-B941-D19C79EAB96F}" presName="linNode" presStyleCnt="0"/>
      <dgm:spPr/>
    </dgm:pt>
    <dgm:pt modelId="{9271608C-6C5D-024E-A7D2-6A78247C3707}" type="pres">
      <dgm:prSet presAssocID="{98820823-3D38-4620-B941-D19C79EAB96F}" presName="parentText" presStyleLbl="solidFgAcc1" presStyleIdx="0" presStyleCnt="4">
        <dgm:presLayoutVars>
          <dgm:chMax val="1"/>
          <dgm:bulletEnabled/>
        </dgm:presLayoutVars>
      </dgm:prSet>
      <dgm:spPr/>
    </dgm:pt>
    <dgm:pt modelId="{B71EF4AF-BAB4-3D4E-89D7-FD597AED0941}" type="pres">
      <dgm:prSet presAssocID="{98820823-3D38-4620-B941-D19C79EAB96F}" presName="descendantText" presStyleLbl="alignNode1" presStyleIdx="0" presStyleCnt="4">
        <dgm:presLayoutVars>
          <dgm:bulletEnabled/>
        </dgm:presLayoutVars>
      </dgm:prSet>
      <dgm:spPr/>
    </dgm:pt>
    <dgm:pt modelId="{BA830728-2E94-EB47-8F80-292E4CE38D2A}" type="pres">
      <dgm:prSet presAssocID="{F31596A0-D474-4C0C-99AC-BB4DACA0412A}" presName="sp" presStyleCnt="0"/>
      <dgm:spPr/>
    </dgm:pt>
    <dgm:pt modelId="{E54FD0F4-8379-6148-A5B4-E04518709741}" type="pres">
      <dgm:prSet presAssocID="{474F7DA0-B9C2-4F96-B526-F267DB3EB33F}" presName="linNode" presStyleCnt="0"/>
      <dgm:spPr/>
    </dgm:pt>
    <dgm:pt modelId="{37AF1BFA-527E-B94D-951B-268396ED6528}" type="pres">
      <dgm:prSet presAssocID="{474F7DA0-B9C2-4F96-B526-F267DB3EB33F}" presName="parentText" presStyleLbl="solidFgAcc1" presStyleIdx="1" presStyleCnt="4">
        <dgm:presLayoutVars>
          <dgm:chMax val="1"/>
          <dgm:bulletEnabled/>
        </dgm:presLayoutVars>
      </dgm:prSet>
      <dgm:spPr/>
    </dgm:pt>
    <dgm:pt modelId="{BD5199B4-205E-E14D-BCD6-14D41D10B5D0}" type="pres">
      <dgm:prSet presAssocID="{474F7DA0-B9C2-4F96-B526-F267DB3EB33F}" presName="descendantText" presStyleLbl="alignNode1" presStyleIdx="1" presStyleCnt="4">
        <dgm:presLayoutVars>
          <dgm:bulletEnabled/>
        </dgm:presLayoutVars>
      </dgm:prSet>
      <dgm:spPr/>
    </dgm:pt>
    <dgm:pt modelId="{93037B11-2880-6B43-A20F-4BE1ADA14E88}" type="pres">
      <dgm:prSet presAssocID="{AF728C06-D4E3-48A8-8ECA-49F4FAF1FC0D}" presName="sp" presStyleCnt="0"/>
      <dgm:spPr/>
    </dgm:pt>
    <dgm:pt modelId="{E48E04EB-B43E-0344-A95A-2F6654B143B6}" type="pres">
      <dgm:prSet presAssocID="{DEE898DF-D415-480B-9000-D5D56D06E1D5}" presName="linNode" presStyleCnt="0"/>
      <dgm:spPr/>
    </dgm:pt>
    <dgm:pt modelId="{19F726B0-049A-B444-B6DC-FA9FB441C840}" type="pres">
      <dgm:prSet presAssocID="{DEE898DF-D415-480B-9000-D5D56D06E1D5}" presName="parentText" presStyleLbl="solidFgAcc1" presStyleIdx="2" presStyleCnt="4">
        <dgm:presLayoutVars>
          <dgm:chMax val="1"/>
          <dgm:bulletEnabled/>
        </dgm:presLayoutVars>
      </dgm:prSet>
      <dgm:spPr/>
    </dgm:pt>
    <dgm:pt modelId="{009890D6-ECE4-8A4B-98EF-72AE14AD5F84}" type="pres">
      <dgm:prSet presAssocID="{DEE898DF-D415-480B-9000-D5D56D06E1D5}" presName="descendantText" presStyleLbl="alignNode1" presStyleIdx="2" presStyleCnt="4">
        <dgm:presLayoutVars>
          <dgm:bulletEnabled/>
        </dgm:presLayoutVars>
      </dgm:prSet>
      <dgm:spPr/>
    </dgm:pt>
    <dgm:pt modelId="{29F04BB0-E0D1-3640-A5BF-B23F616DB7E5}" type="pres">
      <dgm:prSet presAssocID="{59CAA825-0336-48FF-9762-E37DA8BECE38}" presName="sp" presStyleCnt="0"/>
      <dgm:spPr/>
    </dgm:pt>
    <dgm:pt modelId="{9C97C330-3AE7-6B42-A616-FB1A83007BE1}" type="pres">
      <dgm:prSet presAssocID="{6079C7F9-1BDD-435E-B94D-5AC0A455C239}" presName="linNode" presStyleCnt="0"/>
      <dgm:spPr/>
    </dgm:pt>
    <dgm:pt modelId="{67AE0EFD-9563-CF4F-A15A-8D3C3FFB18DC}" type="pres">
      <dgm:prSet presAssocID="{6079C7F9-1BDD-435E-B94D-5AC0A455C239}" presName="parentText" presStyleLbl="solidFgAcc1" presStyleIdx="3" presStyleCnt="4">
        <dgm:presLayoutVars>
          <dgm:chMax val="1"/>
          <dgm:bulletEnabled/>
        </dgm:presLayoutVars>
      </dgm:prSet>
      <dgm:spPr/>
    </dgm:pt>
    <dgm:pt modelId="{BAB810DC-27A6-BD4C-BEC2-07A5E8C814F4}" type="pres">
      <dgm:prSet presAssocID="{6079C7F9-1BDD-435E-B94D-5AC0A455C239}" presName="descendantText" presStyleLbl="alignNode1" presStyleIdx="3" presStyleCnt="4">
        <dgm:presLayoutVars>
          <dgm:bulletEnabled/>
        </dgm:presLayoutVars>
      </dgm:prSet>
      <dgm:spPr/>
    </dgm:pt>
  </dgm:ptLst>
  <dgm:cxnLst>
    <dgm:cxn modelId="{D345FE09-4621-0646-967C-0D0B1C8288B5}" type="presOf" srcId="{474F7DA0-B9C2-4F96-B526-F267DB3EB33F}" destId="{37AF1BFA-527E-B94D-951B-268396ED6528}" srcOrd="0" destOrd="0" presId="urn:microsoft.com/office/officeart/2016/7/layout/VerticalHollowActionList"/>
    <dgm:cxn modelId="{E195231E-9E30-43FB-AA30-7512DDFB32F9}" srcId="{6079C7F9-1BDD-435E-B94D-5AC0A455C239}" destId="{4688F8A4-8EEC-4626-BED7-7805276C2A6B}" srcOrd="0" destOrd="0" parTransId="{C9D52CDB-0C46-4D99-8F46-6D58054CA0CC}" sibTransId="{D6CCE288-5230-4650-BB06-FF71F47668CB}"/>
    <dgm:cxn modelId="{7418D93B-E0D3-4042-88B3-E88BFA469A7E}" srcId="{474F7DA0-B9C2-4F96-B526-F267DB3EB33F}" destId="{5C37D255-32B7-41F7-8B0A-7DCE9D610621}" srcOrd="0" destOrd="0" parTransId="{B8C2BD25-DBDD-4D56-BDEF-3EAD05F0505E}" sibTransId="{143831B8-9B31-482D-A233-D9A362891E51}"/>
    <dgm:cxn modelId="{D4538644-3BF4-433A-BAFF-776E2577129D}" srcId="{4E6AA2C6-D071-4D5E-B0D0-A2A8BA780346}" destId="{474F7DA0-B9C2-4F96-B526-F267DB3EB33F}" srcOrd="1" destOrd="0" parTransId="{A2D4F5A9-EFE6-4404-8B4F-B649F6B1B285}" sibTransId="{AF728C06-D4E3-48A8-8ECA-49F4FAF1FC0D}"/>
    <dgm:cxn modelId="{73185B4A-946E-45F6-90E7-BD45EBCB7B54}" srcId="{DEE898DF-D415-480B-9000-D5D56D06E1D5}" destId="{07707DBA-0805-411D-9019-834041F7B298}" srcOrd="0" destOrd="0" parTransId="{22CFD0E3-8C0B-4F6F-AAA5-EC2CE1236367}" sibTransId="{05EA27CA-B621-4CCD-9DF7-F914B6995AD0}"/>
    <dgm:cxn modelId="{AE40E94B-281D-C141-8E9D-2458FB707CA2}" type="presOf" srcId="{43E57D6F-983C-492C-AC3E-676570D00661}" destId="{B71EF4AF-BAB4-3D4E-89D7-FD597AED0941}" srcOrd="0" destOrd="0" presId="urn:microsoft.com/office/officeart/2016/7/layout/VerticalHollowActionList"/>
    <dgm:cxn modelId="{3167C350-C042-6E41-A842-2851687876E7}" type="presOf" srcId="{98820823-3D38-4620-B941-D19C79EAB96F}" destId="{9271608C-6C5D-024E-A7D2-6A78247C3707}" srcOrd="0" destOrd="0" presId="urn:microsoft.com/office/officeart/2016/7/layout/VerticalHollowActionList"/>
    <dgm:cxn modelId="{23B3676F-B187-8C44-AFB4-B01DF67C17FE}" type="presOf" srcId="{4E6AA2C6-D071-4D5E-B0D0-A2A8BA780346}" destId="{0D27C320-F368-1D42-B32E-949100735A84}" srcOrd="0" destOrd="0" presId="urn:microsoft.com/office/officeart/2016/7/layout/VerticalHollowActionList"/>
    <dgm:cxn modelId="{BA079D6F-6046-4696-95F0-E9B095956B41}" srcId="{4E6AA2C6-D071-4D5E-B0D0-A2A8BA780346}" destId="{98820823-3D38-4620-B941-D19C79EAB96F}" srcOrd="0" destOrd="0" parTransId="{23BFA8D1-9E43-4864-AF28-BF5F9BD44E01}" sibTransId="{F31596A0-D474-4C0C-99AC-BB4DACA0412A}"/>
    <dgm:cxn modelId="{4D97D194-9E28-4EF5-9884-86B4CEBCFEC6}" srcId="{4E6AA2C6-D071-4D5E-B0D0-A2A8BA780346}" destId="{DEE898DF-D415-480B-9000-D5D56D06E1D5}" srcOrd="2" destOrd="0" parTransId="{27EBCAF7-C229-42A0-87CE-5AD4A56AF976}" sibTransId="{59CAA825-0336-48FF-9762-E37DA8BECE38}"/>
    <dgm:cxn modelId="{F0773E98-40CA-7442-B178-B5AB1381860C}" type="presOf" srcId="{07707DBA-0805-411D-9019-834041F7B298}" destId="{009890D6-ECE4-8A4B-98EF-72AE14AD5F84}" srcOrd="0" destOrd="0" presId="urn:microsoft.com/office/officeart/2016/7/layout/VerticalHollowActionList"/>
    <dgm:cxn modelId="{4D567BA5-7B70-1F41-B4B2-A4515D7629D9}" type="presOf" srcId="{5C37D255-32B7-41F7-8B0A-7DCE9D610621}" destId="{BD5199B4-205E-E14D-BCD6-14D41D10B5D0}" srcOrd="0" destOrd="0" presId="urn:microsoft.com/office/officeart/2016/7/layout/VerticalHollowActionList"/>
    <dgm:cxn modelId="{2B4AA6B1-B98C-7E44-80D0-268276A20E74}" type="presOf" srcId="{DEE898DF-D415-480B-9000-D5D56D06E1D5}" destId="{19F726B0-049A-B444-B6DC-FA9FB441C840}" srcOrd="0" destOrd="0" presId="urn:microsoft.com/office/officeart/2016/7/layout/VerticalHollowActionList"/>
    <dgm:cxn modelId="{72582AC4-0C41-4551-97BC-7B4E7DCEF4F8}" srcId="{4E6AA2C6-D071-4D5E-B0D0-A2A8BA780346}" destId="{6079C7F9-1BDD-435E-B94D-5AC0A455C239}" srcOrd="3" destOrd="0" parTransId="{D1CE1336-2D2E-476E-97E2-99E900C6D5E6}" sibTransId="{E5DF7633-99F5-4606-A316-B91EE809E93B}"/>
    <dgm:cxn modelId="{E51AC5D1-9ED2-8548-9D4F-857E9C2F1F2B}" type="presOf" srcId="{6079C7F9-1BDD-435E-B94D-5AC0A455C239}" destId="{67AE0EFD-9563-CF4F-A15A-8D3C3FFB18DC}" srcOrd="0" destOrd="0" presId="urn:microsoft.com/office/officeart/2016/7/layout/VerticalHollowActionList"/>
    <dgm:cxn modelId="{880C97DB-89A3-42A5-9580-05670206ED01}" srcId="{98820823-3D38-4620-B941-D19C79EAB96F}" destId="{43E57D6F-983C-492C-AC3E-676570D00661}" srcOrd="0" destOrd="0" parTransId="{3BDE37E9-EF6D-4BDC-A3B9-A0F59B9C3EE8}" sibTransId="{5A81FFE0-0A98-40DB-BDB8-665CD786653F}"/>
    <dgm:cxn modelId="{4762D7F3-C2EA-7840-BE71-7777724CBDA2}" type="presOf" srcId="{4688F8A4-8EEC-4626-BED7-7805276C2A6B}" destId="{BAB810DC-27A6-BD4C-BEC2-07A5E8C814F4}" srcOrd="0" destOrd="0" presId="urn:microsoft.com/office/officeart/2016/7/layout/VerticalHollowActionList"/>
    <dgm:cxn modelId="{3F77997F-7143-6743-8217-2010B3CA2650}" type="presParOf" srcId="{0D27C320-F368-1D42-B32E-949100735A84}" destId="{7726CA54-10EC-7043-928A-EF548268CB13}" srcOrd="0" destOrd="0" presId="urn:microsoft.com/office/officeart/2016/7/layout/VerticalHollowActionList"/>
    <dgm:cxn modelId="{7D70A2E0-929C-6F48-BE57-68966A2E7439}" type="presParOf" srcId="{7726CA54-10EC-7043-928A-EF548268CB13}" destId="{9271608C-6C5D-024E-A7D2-6A78247C3707}" srcOrd="0" destOrd="0" presId="urn:microsoft.com/office/officeart/2016/7/layout/VerticalHollowActionList"/>
    <dgm:cxn modelId="{6D183AB7-A4F6-1B4B-884A-7C4EF9B8CDF4}" type="presParOf" srcId="{7726CA54-10EC-7043-928A-EF548268CB13}" destId="{B71EF4AF-BAB4-3D4E-89D7-FD597AED0941}" srcOrd="1" destOrd="0" presId="urn:microsoft.com/office/officeart/2016/7/layout/VerticalHollowActionList"/>
    <dgm:cxn modelId="{38361245-1C48-B449-B1F3-0D097E7FBF16}" type="presParOf" srcId="{0D27C320-F368-1D42-B32E-949100735A84}" destId="{BA830728-2E94-EB47-8F80-292E4CE38D2A}" srcOrd="1" destOrd="0" presId="urn:microsoft.com/office/officeart/2016/7/layout/VerticalHollowActionList"/>
    <dgm:cxn modelId="{229F38CC-459C-CD4A-9889-BC384CE6CF43}" type="presParOf" srcId="{0D27C320-F368-1D42-B32E-949100735A84}" destId="{E54FD0F4-8379-6148-A5B4-E04518709741}" srcOrd="2" destOrd="0" presId="urn:microsoft.com/office/officeart/2016/7/layout/VerticalHollowActionList"/>
    <dgm:cxn modelId="{228130C7-5C73-F54A-90BE-5BF04D707111}" type="presParOf" srcId="{E54FD0F4-8379-6148-A5B4-E04518709741}" destId="{37AF1BFA-527E-B94D-951B-268396ED6528}" srcOrd="0" destOrd="0" presId="urn:microsoft.com/office/officeart/2016/7/layout/VerticalHollowActionList"/>
    <dgm:cxn modelId="{DBA2D94D-7EEB-4543-B3CD-EC7E5C389893}" type="presParOf" srcId="{E54FD0F4-8379-6148-A5B4-E04518709741}" destId="{BD5199B4-205E-E14D-BCD6-14D41D10B5D0}" srcOrd="1" destOrd="0" presId="urn:microsoft.com/office/officeart/2016/7/layout/VerticalHollowActionList"/>
    <dgm:cxn modelId="{6E0B5E3F-E7D7-1944-AA05-520721D073CD}" type="presParOf" srcId="{0D27C320-F368-1D42-B32E-949100735A84}" destId="{93037B11-2880-6B43-A20F-4BE1ADA14E88}" srcOrd="3" destOrd="0" presId="urn:microsoft.com/office/officeart/2016/7/layout/VerticalHollowActionList"/>
    <dgm:cxn modelId="{3B8C20EF-3A7A-7B43-97CD-5730C5D34478}" type="presParOf" srcId="{0D27C320-F368-1D42-B32E-949100735A84}" destId="{E48E04EB-B43E-0344-A95A-2F6654B143B6}" srcOrd="4" destOrd="0" presId="urn:microsoft.com/office/officeart/2016/7/layout/VerticalHollowActionList"/>
    <dgm:cxn modelId="{273C60A5-D524-D842-BF71-6CDC1114F17F}" type="presParOf" srcId="{E48E04EB-B43E-0344-A95A-2F6654B143B6}" destId="{19F726B0-049A-B444-B6DC-FA9FB441C840}" srcOrd="0" destOrd="0" presId="urn:microsoft.com/office/officeart/2016/7/layout/VerticalHollowActionList"/>
    <dgm:cxn modelId="{F6DEA133-7BAB-E44A-80B1-338DC48607C5}" type="presParOf" srcId="{E48E04EB-B43E-0344-A95A-2F6654B143B6}" destId="{009890D6-ECE4-8A4B-98EF-72AE14AD5F84}" srcOrd="1" destOrd="0" presId="urn:microsoft.com/office/officeart/2016/7/layout/VerticalHollowActionList"/>
    <dgm:cxn modelId="{FEA142BF-B9C5-DC42-8F24-2B858E2D418E}" type="presParOf" srcId="{0D27C320-F368-1D42-B32E-949100735A84}" destId="{29F04BB0-E0D1-3640-A5BF-B23F616DB7E5}" srcOrd="5" destOrd="0" presId="urn:microsoft.com/office/officeart/2016/7/layout/VerticalHollowActionList"/>
    <dgm:cxn modelId="{43D59C66-73F8-DE4A-BA33-89EF9A78198B}" type="presParOf" srcId="{0D27C320-F368-1D42-B32E-949100735A84}" destId="{9C97C330-3AE7-6B42-A616-FB1A83007BE1}" srcOrd="6" destOrd="0" presId="urn:microsoft.com/office/officeart/2016/7/layout/VerticalHollowActionList"/>
    <dgm:cxn modelId="{0A7EB8CE-BBC7-0D46-BC92-688D218C514F}" type="presParOf" srcId="{9C97C330-3AE7-6B42-A616-FB1A83007BE1}" destId="{67AE0EFD-9563-CF4F-A15A-8D3C3FFB18DC}" srcOrd="0" destOrd="0" presId="urn:microsoft.com/office/officeart/2016/7/layout/VerticalHollowActionList"/>
    <dgm:cxn modelId="{E5563032-B4BF-A543-BBCE-DF13385FDC89}" type="presParOf" srcId="{9C97C330-3AE7-6B42-A616-FB1A83007BE1}" destId="{BAB810DC-27A6-BD4C-BEC2-07A5E8C814F4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C0F3078-0C8D-4EF5-95DA-9C4F901099B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CCF7FF7-DBDE-43C7-838E-1410196782BF}">
      <dgm:prSet/>
      <dgm:spPr/>
      <dgm:t>
        <a:bodyPr/>
        <a:lstStyle/>
        <a:p>
          <a:r>
            <a:rPr lang="en-US"/>
            <a:t>Mental wellbeing</a:t>
          </a:r>
        </a:p>
      </dgm:t>
    </dgm:pt>
    <dgm:pt modelId="{988EBAC8-7549-4C9F-82AB-C46CE990C820}" type="parTrans" cxnId="{044F38AE-50BF-4665-ABF5-68D2EB704C31}">
      <dgm:prSet/>
      <dgm:spPr/>
      <dgm:t>
        <a:bodyPr/>
        <a:lstStyle/>
        <a:p>
          <a:endParaRPr lang="en-US"/>
        </a:p>
      </dgm:t>
    </dgm:pt>
    <dgm:pt modelId="{4C5C21FD-D209-4026-A9EA-4AA4D03A6D3E}" type="sibTrans" cxnId="{044F38AE-50BF-4665-ABF5-68D2EB704C31}">
      <dgm:prSet/>
      <dgm:spPr/>
      <dgm:t>
        <a:bodyPr/>
        <a:lstStyle/>
        <a:p>
          <a:endParaRPr lang="en-US"/>
        </a:p>
      </dgm:t>
    </dgm:pt>
    <dgm:pt modelId="{40873C38-516A-4390-AD9C-8B1CA5761C05}">
      <dgm:prSet/>
      <dgm:spPr/>
      <dgm:t>
        <a:bodyPr/>
        <a:lstStyle/>
        <a:p>
          <a:r>
            <a:rPr lang="en-US"/>
            <a:t>Good for group activity</a:t>
          </a:r>
        </a:p>
      </dgm:t>
    </dgm:pt>
    <dgm:pt modelId="{F43146B0-2ECF-4F8E-B816-6454BEB25077}" type="parTrans" cxnId="{B6EC358A-2D5D-4A0A-AA50-DEAEE5FEEBA6}">
      <dgm:prSet/>
      <dgm:spPr/>
      <dgm:t>
        <a:bodyPr/>
        <a:lstStyle/>
        <a:p>
          <a:endParaRPr lang="en-US"/>
        </a:p>
      </dgm:t>
    </dgm:pt>
    <dgm:pt modelId="{2A0C487B-687F-4DBA-99D6-5683591B6AAD}" type="sibTrans" cxnId="{B6EC358A-2D5D-4A0A-AA50-DEAEE5FEEBA6}">
      <dgm:prSet/>
      <dgm:spPr/>
      <dgm:t>
        <a:bodyPr/>
        <a:lstStyle/>
        <a:p>
          <a:endParaRPr lang="en-US"/>
        </a:p>
      </dgm:t>
    </dgm:pt>
    <dgm:pt modelId="{B6C6EF4F-47B4-4CEE-8D33-1C5FEB25E3E5}">
      <dgm:prSet/>
      <dgm:spPr/>
      <dgm:t>
        <a:bodyPr/>
        <a:lstStyle/>
        <a:p>
          <a:r>
            <a:rPr lang="en-US"/>
            <a:t>Networking   </a:t>
          </a:r>
        </a:p>
      </dgm:t>
    </dgm:pt>
    <dgm:pt modelId="{5AED8A07-6B04-4087-9B3F-99F558D617AB}" type="parTrans" cxnId="{0E522146-073F-45C0-9931-786D48D1AB4B}">
      <dgm:prSet/>
      <dgm:spPr/>
      <dgm:t>
        <a:bodyPr/>
        <a:lstStyle/>
        <a:p>
          <a:endParaRPr lang="en-US"/>
        </a:p>
      </dgm:t>
    </dgm:pt>
    <dgm:pt modelId="{DA8481DF-3513-49DF-90EE-5D427B983ADF}" type="sibTrans" cxnId="{0E522146-073F-45C0-9931-786D48D1AB4B}">
      <dgm:prSet/>
      <dgm:spPr/>
      <dgm:t>
        <a:bodyPr/>
        <a:lstStyle/>
        <a:p>
          <a:endParaRPr lang="en-US"/>
        </a:p>
      </dgm:t>
    </dgm:pt>
    <dgm:pt modelId="{1845FFE9-7E43-4B3B-B0C7-7EA24C861891}" type="pres">
      <dgm:prSet presAssocID="{5C0F3078-0C8D-4EF5-95DA-9C4F901099BD}" presName="root" presStyleCnt="0">
        <dgm:presLayoutVars>
          <dgm:dir/>
          <dgm:resizeHandles val="exact"/>
        </dgm:presLayoutVars>
      </dgm:prSet>
      <dgm:spPr/>
    </dgm:pt>
    <dgm:pt modelId="{1A705EEE-4AF6-4CF0-A773-5D2DF118D923}" type="pres">
      <dgm:prSet presAssocID="{DCCF7FF7-DBDE-43C7-838E-1410196782BF}" presName="compNode" presStyleCnt="0"/>
      <dgm:spPr/>
    </dgm:pt>
    <dgm:pt modelId="{2E32FB4B-629E-465C-B846-986EBEF8851B}" type="pres">
      <dgm:prSet presAssocID="{DCCF7FF7-DBDE-43C7-838E-1410196782BF}" presName="bgRect" presStyleLbl="bgShp" presStyleIdx="0" presStyleCnt="3"/>
      <dgm:spPr/>
    </dgm:pt>
    <dgm:pt modelId="{1DB099DC-6B65-41DC-B34C-4FE592B9A5B5}" type="pres">
      <dgm:prSet presAssocID="{DCCF7FF7-DBDE-43C7-838E-1410196782B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74F109EA-0F41-4701-9E52-181924847C50}" type="pres">
      <dgm:prSet presAssocID="{DCCF7FF7-DBDE-43C7-838E-1410196782BF}" presName="spaceRect" presStyleCnt="0"/>
      <dgm:spPr/>
    </dgm:pt>
    <dgm:pt modelId="{4A2B5CEF-4FFB-4127-B1C6-E05AEA36459E}" type="pres">
      <dgm:prSet presAssocID="{DCCF7FF7-DBDE-43C7-838E-1410196782BF}" presName="parTx" presStyleLbl="revTx" presStyleIdx="0" presStyleCnt="3">
        <dgm:presLayoutVars>
          <dgm:chMax val="0"/>
          <dgm:chPref val="0"/>
        </dgm:presLayoutVars>
      </dgm:prSet>
      <dgm:spPr/>
    </dgm:pt>
    <dgm:pt modelId="{5CAB1C78-AC1C-4A24-89BF-17CA16174A60}" type="pres">
      <dgm:prSet presAssocID="{4C5C21FD-D209-4026-A9EA-4AA4D03A6D3E}" presName="sibTrans" presStyleCnt="0"/>
      <dgm:spPr/>
    </dgm:pt>
    <dgm:pt modelId="{C25E1BB5-E4BC-4465-BFD0-85A514A32A50}" type="pres">
      <dgm:prSet presAssocID="{40873C38-516A-4390-AD9C-8B1CA5761C05}" presName="compNode" presStyleCnt="0"/>
      <dgm:spPr/>
    </dgm:pt>
    <dgm:pt modelId="{0DC92938-AF88-4D15-A20C-634268C16FDC}" type="pres">
      <dgm:prSet presAssocID="{40873C38-516A-4390-AD9C-8B1CA5761C05}" presName="bgRect" presStyleLbl="bgShp" presStyleIdx="1" presStyleCnt="3"/>
      <dgm:spPr/>
    </dgm:pt>
    <dgm:pt modelId="{E53E7D71-9FB7-4D33-B77B-4245DD7A5695}" type="pres">
      <dgm:prSet presAssocID="{40873C38-516A-4390-AD9C-8B1CA5761C0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8A482E37-5E04-43CF-9BD1-FA1F685DD5B2}" type="pres">
      <dgm:prSet presAssocID="{40873C38-516A-4390-AD9C-8B1CA5761C05}" presName="spaceRect" presStyleCnt="0"/>
      <dgm:spPr/>
    </dgm:pt>
    <dgm:pt modelId="{93EE53C7-B7B1-4E75-9450-DB3411EF2492}" type="pres">
      <dgm:prSet presAssocID="{40873C38-516A-4390-AD9C-8B1CA5761C05}" presName="parTx" presStyleLbl="revTx" presStyleIdx="1" presStyleCnt="3">
        <dgm:presLayoutVars>
          <dgm:chMax val="0"/>
          <dgm:chPref val="0"/>
        </dgm:presLayoutVars>
      </dgm:prSet>
      <dgm:spPr/>
    </dgm:pt>
    <dgm:pt modelId="{3B975854-130A-46BA-9822-41D19FB50685}" type="pres">
      <dgm:prSet presAssocID="{2A0C487B-687F-4DBA-99D6-5683591B6AAD}" presName="sibTrans" presStyleCnt="0"/>
      <dgm:spPr/>
    </dgm:pt>
    <dgm:pt modelId="{D40DA226-3CC8-4764-962C-A71DCAF20C22}" type="pres">
      <dgm:prSet presAssocID="{B6C6EF4F-47B4-4CEE-8D33-1C5FEB25E3E5}" presName="compNode" presStyleCnt="0"/>
      <dgm:spPr/>
    </dgm:pt>
    <dgm:pt modelId="{18E7ED0F-84A0-4B70-95F5-117E9AEF4387}" type="pres">
      <dgm:prSet presAssocID="{B6C6EF4F-47B4-4CEE-8D33-1C5FEB25E3E5}" presName="bgRect" presStyleLbl="bgShp" presStyleIdx="2" presStyleCnt="3"/>
      <dgm:spPr/>
    </dgm:pt>
    <dgm:pt modelId="{019F7E2B-A1E1-4006-9658-F0C0F8E3389F}" type="pres">
      <dgm:prSet presAssocID="{B6C6EF4F-47B4-4CEE-8D33-1C5FEB25E3E5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AD152A36-7483-4860-AF5D-B5B5140F69E9}" type="pres">
      <dgm:prSet presAssocID="{B6C6EF4F-47B4-4CEE-8D33-1C5FEB25E3E5}" presName="spaceRect" presStyleCnt="0"/>
      <dgm:spPr/>
    </dgm:pt>
    <dgm:pt modelId="{D7F0247D-FDC4-4462-AD17-FEF57D94C185}" type="pres">
      <dgm:prSet presAssocID="{B6C6EF4F-47B4-4CEE-8D33-1C5FEB25E3E5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C2250524-E798-4236-B932-B8A2F3582037}" type="presOf" srcId="{B6C6EF4F-47B4-4CEE-8D33-1C5FEB25E3E5}" destId="{D7F0247D-FDC4-4462-AD17-FEF57D94C185}" srcOrd="0" destOrd="0" presId="urn:microsoft.com/office/officeart/2018/2/layout/IconVerticalSolidList"/>
    <dgm:cxn modelId="{11B8E844-C0C2-465B-B2C5-4D4E104026A5}" type="presOf" srcId="{5C0F3078-0C8D-4EF5-95DA-9C4F901099BD}" destId="{1845FFE9-7E43-4B3B-B0C7-7EA24C861891}" srcOrd="0" destOrd="0" presId="urn:microsoft.com/office/officeart/2018/2/layout/IconVerticalSolidList"/>
    <dgm:cxn modelId="{0E522146-073F-45C0-9931-786D48D1AB4B}" srcId="{5C0F3078-0C8D-4EF5-95DA-9C4F901099BD}" destId="{B6C6EF4F-47B4-4CEE-8D33-1C5FEB25E3E5}" srcOrd="2" destOrd="0" parTransId="{5AED8A07-6B04-4087-9B3F-99F558D617AB}" sibTransId="{DA8481DF-3513-49DF-90EE-5D427B983ADF}"/>
    <dgm:cxn modelId="{B6EC358A-2D5D-4A0A-AA50-DEAEE5FEEBA6}" srcId="{5C0F3078-0C8D-4EF5-95DA-9C4F901099BD}" destId="{40873C38-516A-4390-AD9C-8B1CA5761C05}" srcOrd="1" destOrd="0" parTransId="{F43146B0-2ECF-4F8E-B816-6454BEB25077}" sibTransId="{2A0C487B-687F-4DBA-99D6-5683591B6AAD}"/>
    <dgm:cxn modelId="{044F38AE-50BF-4665-ABF5-68D2EB704C31}" srcId="{5C0F3078-0C8D-4EF5-95DA-9C4F901099BD}" destId="{DCCF7FF7-DBDE-43C7-838E-1410196782BF}" srcOrd="0" destOrd="0" parTransId="{988EBAC8-7549-4C9F-82AB-C46CE990C820}" sibTransId="{4C5C21FD-D209-4026-A9EA-4AA4D03A6D3E}"/>
    <dgm:cxn modelId="{3FBB4FD5-AE25-47F7-BECA-FDEEEA162146}" type="presOf" srcId="{40873C38-516A-4390-AD9C-8B1CA5761C05}" destId="{93EE53C7-B7B1-4E75-9450-DB3411EF2492}" srcOrd="0" destOrd="0" presId="urn:microsoft.com/office/officeart/2018/2/layout/IconVerticalSolidList"/>
    <dgm:cxn modelId="{C38700F9-F894-4B63-BB84-6ADEC8775F9D}" type="presOf" srcId="{DCCF7FF7-DBDE-43C7-838E-1410196782BF}" destId="{4A2B5CEF-4FFB-4127-B1C6-E05AEA36459E}" srcOrd="0" destOrd="0" presId="urn:microsoft.com/office/officeart/2018/2/layout/IconVerticalSolidList"/>
    <dgm:cxn modelId="{8DF74B53-E1F6-4B6D-8178-5AA1718D438F}" type="presParOf" srcId="{1845FFE9-7E43-4B3B-B0C7-7EA24C861891}" destId="{1A705EEE-4AF6-4CF0-A773-5D2DF118D923}" srcOrd="0" destOrd="0" presId="urn:microsoft.com/office/officeart/2018/2/layout/IconVerticalSolidList"/>
    <dgm:cxn modelId="{0BF65B3D-A963-4439-99F5-3AB9864C5B04}" type="presParOf" srcId="{1A705EEE-4AF6-4CF0-A773-5D2DF118D923}" destId="{2E32FB4B-629E-465C-B846-986EBEF8851B}" srcOrd="0" destOrd="0" presId="urn:microsoft.com/office/officeart/2018/2/layout/IconVerticalSolidList"/>
    <dgm:cxn modelId="{96FCD8CA-612D-4D9C-A97A-51A66942F8F1}" type="presParOf" srcId="{1A705EEE-4AF6-4CF0-A773-5D2DF118D923}" destId="{1DB099DC-6B65-41DC-B34C-4FE592B9A5B5}" srcOrd="1" destOrd="0" presId="urn:microsoft.com/office/officeart/2018/2/layout/IconVerticalSolidList"/>
    <dgm:cxn modelId="{3E51886F-F59A-4C70-B5EF-5B9C59E14140}" type="presParOf" srcId="{1A705EEE-4AF6-4CF0-A773-5D2DF118D923}" destId="{74F109EA-0F41-4701-9E52-181924847C50}" srcOrd="2" destOrd="0" presId="urn:microsoft.com/office/officeart/2018/2/layout/IconVerticalSolidList"/>
    <dgm:cxn modelId="{198B219F-99F6-4C63-B662-6472E071914C}" type="presParOf" srcId="{1A705EEE-4AF6-4CF0-A773-5D2DF118D923}" destId="{4A2B5CEF-4FFB-4127-B1C6-E05AEA36459E}" srcOrd="3" destOrd="0" presId="urn:microsoft.com/office/officeart/2018/2/layout/IconVerticalSolidList"/>
    <dgm:cxn modelId="{F613D303-2696-41E8-98E0-30688BDCC621}" type="presParOf" srcId="{1845FFE9-7E43-4B3B-B0C7-7EA24C861891}" destId="{5CAB1C78-AC1C-4A24-89BF-17CA16174A60}" srcOrd="1" destOrd="0" presId="urn:microsoft.com/office/officeart/2018/2/layout/IconVerticalSolidList"/>
    <dgm:cxn modelId="{3F8B3649-B587-46A0-9641-E426FCECDDA7}" type="presParOf" srcId="{1845FFE9-7E43-4B3B-B0C7-7EA24C861891}" destId="{C25E1BB5-E4BC-4465-BFD0-85A514A32A50}" srcOrd="2" destOrd="0" presId="urn:microsoft.com/office/officeart/2018/2/layout/IconVerticalSolidList"/>
    <dgm:cxn modelId="{7B5F3B74-7DA7-499A-815A-4B85B279B692}" type="presParOf" srcId="{C25E1BB5-E4BC-4465-BFD0-85A514A32A50}" destId="{0DC92938-AF88-4D15-A20C-634268C16FDC}" srcOrd="0" destOrd="0" presId="urn:microsoft.com/office/officeart/2018/2/layout/IconVerticalSolidList"/>
    <dgm:cxn modelId="{0166A660-7FE9-40BF-ACB2-4789965062C4}" type="presParOf" srcId="{C25E1BB5-E4BC-4465-BFD0-85A514A32A50}" destId="{E53E7D71-9FB7-4D33-B77B-4245DD7A5695}" srcOrd="1" destOrd="0" presId="urn:microsoft.com/office/officeart/2018/2/layout/IconVerticalSolidList"/>
    <dgm:cxn modelId="{500CD0E6-AEA3-4716-97B0-8B82219DA61C}" type="presParOf" srcId="{C25E1BB5-E4BC-4465-BFD0-85A514A32A50}" destId="{8A482E37-5E04-43CF-9BD1-FA1F685DD5B2}" srcOrd="2" destOrd="0" presId="urn:microsoft.com/office/officeart/2018/2/layout/IconVerticalSolidList"/>
    <dgm:cxn modelId="{54A6A38F-7DAE-4289-BCB4-5EC79C110BFB}" type="presParOf" srcId="{C25E1BB5-E4BC-4465-BFD0-85A514A32A50}" destId="{93EE53C7-B7B1-4E75-9450-DB3411EF2492}" srcOrd="3" destOrd="0" presId="urn:microsoft.com/office/officeart/2018/2/layout/IconVerticalSolidList"/>
    <dgm:cxn modelId="{600D3492-F24C-4F18-95C9-A3081073599B}" type="presParOf" srcId="{1845FFE9-7E43-4B3B-B0C7-7EA24C861891}" destId="{3B975854-130A-46BA-9822-41D19FB50685}" srcOrd="3" destOrd="0" presId="urn:microsoft.com/office/officeart/2018/2/layout/IconVerticalSolidList"/>
    <dgm:cxn modelId="{6C41457B-13CE-4EFD-ABB0-A3C3C375AD44}" type="presParOf" srcId="{1845FFE9-7E43-4B3B-B0C7-7EA24C861891}" destId="{D40DA226-3CC8-4764-962C-A71DCAF20C22}" srcOrd="4" destOrd="0" presId="urn:microsoft.com/office/officeart/2018/2/layout/IconVerticalSolidList"/>
    <dgm:cxn modelId="{240EB84C-8206-4901-94D4-71DC008C87E4}" type="presParOf" srcId="{D40DA226-3CC8-4764-962C-A71DCAF20C22}" destId="{18E7ED0F-84A0-4B70-95F5-117E9AEF4387}" srcOrd="0" destOrd="0" presId="urn:microsoft.com/office/officeart/2018/2/layout/IconVerticalSolidList"/>
    <dgm:cxn modelId="{EEDCD0DB-F7C3-44CC-BD24-B1315860874E}" type="presParOf" srcId="{D40DA226-3CC8-4764-962C-A71DCAF20C22}" destId="{019F7E2B-A1E1-4006-9658-F0C0F8E3389F}" srcOrd="1" destOrd="0" presId="urn:microsoft.com/office/officeart/2018/2/layout/IconVerticalSolidList"/>
    <dgm:cxn modelId="{9F1F5DD3-3C0C-42A2-924E-44A6E846D8A3}" type="presParOf" srcId="{D40DA226-3CC8-4764-962C-A71DCAF20C22}" destId="{AD152A36-7483-4860-AF5D-B5B5140F69E9}" srcOrd="2" destOrd="0" presId="urn:microsoft.com/office/officeart/2018/2/layout/IconVerticalSolidList"/>
    <dgm:cxn modelId="{80CB4E64-BEE6-4B70-A3E6-4FDBD8891A68}" type="presParOf" srcId="{D40DA226-3CC8-4764-962C-A71DCAF20C22}" destId="{D7F0247D-FDC4-4462-AD17-FEF57D94C18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918D57F-B8E1-4285-91F7-CC9C423DAEF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E3916498-A0C2-4B7B-B474-C16080537E98}">
      <dgm:prSet/>
      <dgm:spPr/>
      <dgm:t>
        <a:bodyPr/>
        <a:lstStyle/>
        <a:p>
          <a:r>
            <a:rPr lang="en-US"/>
            <a:t>Feature</a:t>
          </a:r>
        </a:p>
      </dgm:t>
    </dgm:pt>
    <dgm:pt modelId="{6751D628-260D-4E93-A62D-FA3528215923}" type="parTrans" cxnId="{FC8D916B-AE7D-4AF9-A6AB-FBF8CCDC423D}">
      <dgm:prSet/>
      <dgm:spPr/>
      <dgm:t>
        <a:bodyPr/>
        <a:lstStyle/>
        <a:p>
          <a:endParaRPr lang="en-US"/>
        </a:p>
      </dgm:t>
    </dgm:pt>
    <dgm:pt modelId="{092E6FE9-AEE9-4FFF-BAAF-1B5992F5B96E}" type="sibTrans" cxnId="{FC8D916B-AE7D-4AF9-A6AB-FBF8CCDC423D}">
      <dgm:prSet/>
      <dgm:spPr/>
      <dgm:t>
        <a:bodyPr/>
        <a:lstStyle/>
        <a:p>
          <a:endParaRPr lang="en-US"/>
        </a:p>
      </dgm:t>
    </dgm:pt>
    <dgm:pt modelId="{AA8B050D-1B2F-4B7F-A171-6C5D203C07DA}">
      <dgm:prSet/>
      <dgm:spPr/>
      <dgm:t>
        <a:bodyPr/>
        <a:lstStyle/>
        <a:p>
          <a:r>
            <a:rPr lang="en-US" dirty="0"/>
            <a:t>Users can  choose the city where they are at so every time they are at a different city they can just choose a different location</a:t>
          </a:r>
        </a:p>
      </dgm:t>
    </dgm:pt>
    <dgm:pt modelId="{E695EEF4-3CA8-455A-9EC2-50861893393C}" type="parTrans" cxnId="{E14A5F07-C788-4DAC-A96D-A9BAE4246558}">
      <dgm:prSet/>
      <dgm:spPr/>
      <dgm:t>
        <a:bodyPr/>
        <a:lstStyle/>
        <a:p>
          <a:endParaRPr lang="en-US"/>
        </a:p>
      </dgm:t>
    </dgm:pt>
    <dgm:pt modelId="{E4A20A2C-6585-440B-B404-EF9251F26758}" type="sibTrans" cxnId="{E14A5F07-C788-4DAC-A96D-A9BAE4246558}">
      <dgm:prSet/>
      <dgm:spPr/>
      <dgm:t>
        <a:bodyPr/>
        <a:lstStyle/>
        <a:p>
          <a:endParaRPr lang="en-US"/>
        </a:p>
      </dgm:t>
    </dgm:pt>
    <dgm:pt modelId="{04CB499A-BC6A-4910-8A50-8D62CE35C818}">
      <dgm:prSet/>
      <dgm:spPr/>
      <dgm:t>
        <a:bodyPr/>
        <a:lstStyle/>
        <a:p>
          <a:r>
            <a:rPr lang="en-US"/>
            <a:t>After choosing the city, user can pick one of their interest and then click on the chat button to go into chat room</a:t>
          </a:r>
        </a:p>
      </dgm:t>
    </dgm:pt>
    <dgm:pt modelId="{A804A6FC-7499-40B0-9438-1094AE40598A}" type="parTrans" cxnId="{EE8995CE-5997-46D6-AEED-5D9650CA0599}">
      <dgm:prSet/>
      <dgm:spPr/>
      <dgm:t>
        <a:bodyPr/>
        <a:lstStyle/>
        <a:p>
          <a:endParaRPr lang="en-US"/>
        </a:p>
      </dgm:t>
    </dgm:pt>
    <dgm:pt modelId="{8C4D1F94-2F73-43C3-842B-E0429B5F1DC7}" type="sibTrans" cxnId="{EE8995CE-5997-46D6-AEED-5D9650CA0599}">
      <dgm:prSet/>
      <dgm:spPr/>
      <dgm:t>
        <a:bodyPr/>
        <a:lstStyle/>
        <a:p>
          <a:endParaRPr lang="en-US"/>
        </a:p>
      </dgm:t>
    </dgm:pt>
    <dgm:pt modelId="{5099948A-DA5B-4A8A-8C2D-7B1FB8AA58B5}">
      <dgm:prSet/>
      <dgm:spPr/>
      <dgm:t>
        <a:bodyPr/>
        <a:lstStyle/>
        <a:p>
          <a:r>
            <a:rPr lang="en-US"/>
            <a:t>People who has the same interest for example yoga will be put in the Yoga group</a:t>
          </a:r>
        </a:p>
      </dgm:t>
    </dgm:pt>
    <dgm:pt modelId="{4EE169D6-7649-48E2-AE8F-2148E525DC57}" type="parTrans" cxnId="{59981818-333C-4F07-A369-6AC8491E1505}">
      <dgm:prSet/>
      <dgm:spPr/>
      <dgm:t>
        <a:bodyPr/>
        <a:lstStyle/>
        <a:p>
          <a:endParaRPr lang="en-US"/>
        </a:p>
      </dgm:t>
    </dgm:pt>
    <dgm:pt modelId="{B87022E1-B703-48EF-9711-881A59FF6F2D}" type="sibTrans" cxnId="{59981818-333C-4F07-A369-6AC8491E1505}">
      <dgm:prSet/>
      <dgm:spPr/>
      <dgm:t>
        <a:bodyPr/>
        <a:lstStyle/>
        <a:p>
          <a:endParaRPr lang="en-US"/>
        </a:p>
      </dgm:t>
    </dgm:pt>
    <dgm:pt modelId="{C5054048-C02D-954F-8D3C-CAAFFD2BF400}" type="pres">
      <dgm:prSet presAssocID="{3918D57F-B8E1-4285-91F7-CC9C423DAEFF}" presName="linear" presStyleCnt="0">
        <dgm:presLayoutVars>
          <dgm:animLvl val="lvl"/>
          <dgm:resizeHandles val="exact"/>
        </dgm:presLayoutVars>
      </dgm:prSet>
      <dgm:spPr/>
    </dgm:pt>
    <dgm:pt modelId="{041271CF-FA42-2C4E-8333-318A97EECC8B}" type="pres">
      <dgm:prSet presAssocID="{E3916498-A0C2-4B7B-B474-C16080537E98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F9E195C-1065-A146-AD18-CBE29300CDD2}" type="pres">
      <dgm:prSet presAssocID="{E3916498-A0C2-4B7B-B474-C16080537E98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E14A5F07-C788-4DAC-A96D-A9BAE4246558}" srcId="{E3916498-A0C2-4B7B-B474-C16080537E98}" destId="{AA8B050D-1B2F-4B7F-A171-6C5D203C07DA}" srcOrd="0" destOrd="0" parTransId="{E695EEF4-3CA8-455A-9EC2-50861893393C}" sibTransId="{E4A20A2C-6585-440B-B404-EF9251F26758}"/>
    <dgm:cxn modelId="{59981818-333C-4F07-A369-6AC8491E1505}" srcId="{E3916498-A0C2-4B7B-B474-C16080537E98}" destId="{5099948A-DA5B-4A8A-8C2D-7B1FB8AA58B5}" srcOrd="2" destOrd="0" parTransId="{4EE169D6-7649-48E2-AE8F-2148E525DC57}" sibTransId="{B87022E1-B703-48EF-9711-881A59FF6F2D}"/>
    <dgm:cxn modelId="{9D43F519-3D90-1B46-894F-514BC0E21A23}" type="presOf" srcId="{AA8B050D-1B2F-4B7F-A171-6C5D203C07DA}" destId="{6F9E195C-1065-A146-AD18-CBE29300CDD2}" srcOrd="0" destOrd="0" presId="urn:microsoft.com/office/officeart/2005/8/layout/vList2"/>
    <dgm:cxn modelId="{58FC5042-1622-D646-9DEA-FD0F1631DBE9}" type="presOf" srcId="{5099948A-DA5B-4A8A-8C2D-7B1FB8AA58B5}" destId="{6F9E195C-1065-A146-AD18-CBE29300CDD2}" srcOrd="0" destOrd="2" presId="urn:microsoft.com/office/officeart/2005/8/layout/vList2"/>
    <dgm:cxn modelId="{E9F67E4E-871E-3749-B9E8-5E444BF1F4A8}" type="presOf" srcId="{04CB499A-BC6A-4910-8A50-8D62CE35C818}" destId="{6F9E195C-1065-A146-AD18-CBE29300CDD2}" srcOrd="0" destOrd="1" presId="urn:microsoft.com/office/officeart/2005/8/layout/vList2"/>
    <dgm:cxn modelId="{FC8D916B-AE7D-4AF9-A6AB-FBF8CCDC423D}" srcId="{3918D57F-B8E1-4285-91F7-CC9C423DAEFF}" destId="{E3916498-A0C2-4B7B-B474-C16080537E98}" srcOrd="0" destOrd="0" parTransId="{6751D628-260D-4E93-A62D-FA3528215923}" sibTransId="{092E6FE9-AEE9-4FFF-BAAF-1B5992F5B96E}"/>
    <dgm:cxn modelId="{91E75C8A-B6D0-6B46-AD27-FC4B2B15ADD5}" type="presOf" srcId="{E3916498-A0C2-4B7B-B474-C16080537E98}" destId="{041271CF-FA42-2C4E-8333-318A97EECC8B}" srcOrd="0" destOrd="0" presId="urn:microsoft.com/office/officeart/2005/8/layout/vList2"/>
    <dgm:cxn modelId="{EE8995CE-5997-46D6-AEED-5D9650CA0599}" srcId="{E3916498-A0C2-4B7B-B474-C16080537E98}" destId="{04CB499A-BC6A-4910-8A50-8D62CE35C818}" srcOrd="1" destOrd="0" parTransId="{A804A6FC-7499-40B0-9438-1094AE40598A}" sibTransId="{8C4D1F94-2F73-43C3-842B-E0429B5F1DC7}"/>
    <dgm:cxn modelId="{22E778E4-2E8B-C849-9F83-48F935668EF7}" type="presOf" srcId="{3918D57F-B8E1-4285-91F7-CC9C423DAEFF}" destId="{C5054048-C02D-954F-8D3C-CAAFFD2BF400}" srcOrd="0" destOrd="0" presId="urn:microsoft.com/office/officeart/2005/8/layout/vList2"/>
    <dgm:cxn modelId="{C47DE02A-0200-0841-97BE-15A1C0D3CC0F}" type="presParOf" srcId="{C5054048-C02D-954F-8D3C-CAAFFD2BF400}" destId="{041271CF-FA42-2C4E-8333-318A97EECC8B}" srcOrd="0" destOrd="0" presId="urn:microsoft.com/office/officeart/2005/8/layout/vList2"/>
    <dgm:cxn modelId="{EACD6C06-416C-1143-A50A-DAC52882C510}" type="presParOf" srcId="{C5054048-C02D-954F-8D3C-CAAFFD2BF400}" destId="{6F9E195C-1065-A146-AD18-CBE29300CDD2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1EF4AF-BAB4-3D4E-89D7-FD597AED0941}">
      <dsp:nvSpPr>
        <dsp:cNvPr id="0" name=""/>
        <dsp:cNvSpPr/>
      </dsp:nvSpPr>
      <dsp:spPr>
        <a:xfrm>
          <a:off x="1314282" y="2643"/>
          <a:ext cx="5257130" cy="136947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03" tIns="347846" rIns="102003" bIns="347846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Being bored </a:t>
          </a:r>
        </a:p>
      </dsp:txBody>
      <dsp:txXfrm>
        <a:off x="1314282" y="2643"/>
        <a:ext cx="5257130" cy="1369473"/>
      </dsp:txXfrm>
    </dsp:sp>
    <dsp:sp modelId="{9271608C-6C5D-024E-A7D2-6A78247C3707}">
      <dsp:nvSpPr>
        <dsp:cNvPr id="0" name=""/>
        <dsp:cNvSpPr/>
      </dsp:nvSpPr>
      <dsp:spPr>
        <a:xfrm>
          <a:off x="0" y="2643"/>
          <a:ext cx="1314282" cy="13694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47" tIns="135274" rIns="69547" bIns="135274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Being</a:t>
          </a:r>
        </a:p>
      </dsp:txBody>
      <dsp:txXfrm>
        <a:off x="0" y="2643"/>
        <a:ext cx="1314282" cy="1369473"/>
      </dsp:txXfrm>
    </dsp:sp>
    <dsp:sp modelId="{BD5199B4-205E-E14D-BCD6-14D41D10B5D0}">
      <dsp:nvSpPr>
        <dsp:cNvPr id="0" name=""/>
        <dsp:cNvSpPr/>
      </dsp:nvSpPr>
      <dsp:spPr>
        <a:xfrm>
          <a:off x="1314282" y="1454285"/>
          <a:ext cx="5257130" cy="1369473"/>
        </a:xfrm>
        <a:prstGeom prst="rect">
          <a:avLst/>
        </a:prstGeom>
        <a:solidFill>
          <a:schemeClr val="accent5">
            <a:hueOff val="-2308962"/>
            <a:satOff val="-4011"/>
            <a:lumOff val="261"/>
            <a:alphaOff val="0"/>
          </a:schemeClr>
        </a:solidFill>
        <a:ln w="12700" cap="flat" cmpd="sng" algn="ctr">
          <a:solidFill>
            <a:schemeClr val="accent5">
              <a:hueOff val="-2308962"/>
              <a:satOff val="-4011"/>
              <a:lumOff val="2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03" tIns="347846" rIns="102003" bIns="347846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Being disconnected </a:t>
          </a:r>
        </a:p>
      </dsp:txBody>
      <dsp:txXfrm>
        <a:off x="1314282" y="1454285"/>
        <a:ext cx="5257130" cy="1369473"/>
      </dsp:txXfrm>
    </dsp:sp>
    <dsp:sp modelId="{37AF1BFA-527E-B94D-951B-268396ED6528}">
      <dsp:nvSpPr>
        <dsp:cNvPr id="0" name=""/>
        <dsp:cNvSpPr/>
      </dsp:nvSpPr>
      <dsp:spPr>
        <a:xfrm>
          <a:off x="0" y="1454285"/>
          <a:ext cx="1314282" cy="13694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308962"/>
              <a:satOff val="-4011"/>
              <a:lumOff val="2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47" tIns="135274" rIns="69547" bIns="135274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Being</a:t>
          </a:r>
        </a:p>
      </dsp:txBody>
      <dsp:txXfrm>
        <a:off x="0" y="1454285"/>
        <a:ext cx="1314282" cy="1369473"/>
      </dsp:txXfrm>
    </dsp:sp>
    <dsp:sp modelId="{009890D6-ECE4-8A4B-98EF-72AE14AD5F84}">
      <dsp:nvSpPr>
        <dsp:cNvPr id="0" name=""/>
        <dsp:cNvSpPr/>
      </dsp:nvSpPr>
      <dsp:spPr>
        <a:xfrm>
          <a:off x="1314282" y="2905927"/>
          <a:ext cx="5257130" cy="1369473"/>
        </a:xfrm>
        <a:prstGeom prst="rect">
          <a:avLst/>
        </a:prstGeom>
        <a:solidFill>
          <a:schemeClr val="accent5">
            <a:hueOff val="-4617924"/>
            <a:satOff val="-8021"/>
            <a:lumOff val="523"/>
            <a:alphaOff val="0"/>
          </a:schemeClr>
        </a:solidFill>
        <a:ln w="12700" cap="flat" cmpd="sng" algn="ctr">
          <a:solidFill>
            <a:schemeClr val="accent5">
              <a:hueOff val="-4617924"/>
              <a:satOff val="-8021"/>
              <a:lumOff val="5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03" tIns="347846" rIns="102003" bIns="347846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Being lonely</a:t>
          </a:r>
        </a:p>
      </dsp:txBody>
      <dsp:txXfrm>
        <a:off x="1314282" y="2905927"/>
        <a:ext cx="5257130" cy="1369473"/>
      </dsp:txXfrm>
    </dsp:sp>
    <dsp:sp modelId="{19F726B0-049A-B444-B6DC-FA9FB441C840}">
      <dsp:nvSpPr>
        <dsp:cNvPr id="0" name=""/>
        <dsp:cNvSpPr/>
      </dsp:nvSpPr>
      <dsp:spPr>
        <a:xfrm>
          <a:off x="0" y="2905927"/>
          <a:ext cx="1314282" cy="13694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617924"/>
              <a:satOff val="-8021"/>
              <a:lumOff val="5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47" tIns="135274" rIns="69547" bIns="135274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Being</a:t>
          </a:r>
        </a:p>
      </dsp:txBody>
      <dsp:txXfrm>
        <a:off x="0" y="2905927"/>
        <a:ext cx="1314282" cy="1369473"/>
      </dsp:txXfrm>
    </dsp:sp>
    <dsp:sp modelId="{BAB810DC-27A6-BD4C-BEC2-07A5E8C814F4}">
      <dsp:nvSpPr>
        <dsp:cNvPr id="0" name=""/>
        <dsp:cNvSpPr/>
      </dsp:nvSpPr>
      <dsp:spPr>
        <a:xfrm>
          <a:off x="1314282" y="4357568"/>
          <a:ext cx="5257130" cy="1369473"/>
        </a:xfrm>
        <a:prstGeom prst="rect">
          <a:avLst/>
        </a:prstGeom>
        <a:solidFill>
          <a:schemeClr val="accent5">
            <a:hueOff val="-6926885"/>
            <a:satOff val="-12032"/>
            <a:lumOff val="784"/>
            <a:alphaOff val="0"/>
          </a:schemeClr>
        </a:solidFill>
        <a:ln w="12700" cap="flat" cmpd="sng" algn="ctr">
          <a:solidFill>
            <a:schemeClr val="accent5">
              <a:hueOff val="-6926885"/>
              <a:satOff val="-12032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003" tIns="347846" rIns="102003" bIns="347846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Lack of social interaction can cause anxiety and depression</a:t>
          </a:r>
        </a:p>
      </dsp:txBody>
      <dsp:txXfrm>
        <a:off x="1314282" y="4357568"/>
        <a:ext cx="5257130" cy="1369473"/>
      </dsp:txXfrm>
    </dsp:sp>
    <dsp:sp modelId="{67AE0EFD-9563-CF4F-A15A-8D3C3FFB18DC}">
      <dsp:nvSpPr>
        <dsp:cNvPr id="0" name=""/>
        <dsp:cNvSpPr/>
      </dsp:nvSpPr>
      <dsp:spPr>
        <a:xfrm>
          <a:off x="0" y="4357568"/>
          <a:ext cx="1314282" cy="13694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926885"/>
              <a:satOff val="-12032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9547" tIns="135274" rIns="69547" bIns="135274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Lack</a:t>
          </a:r>
        </a:p>
      </dsp:txBody>
      <dsp:txXfrm>
        <a:off x="0" y="4357568"/>
        <a:ext cx="1314282" cy="136947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32FB4B-629E-465C-B846-986EBEF8851B}">
      <dsp:nvSpPr>
        <dsp:cNvPr id="0" name=""/>
        <dsp:cNvSpPr/>
      </dsp:nvSpPr>
      <dsp:spPr>
        <a:xfrm>
          <a:off x="0" y="699"/>
          <a:ext cx="6571413" cy="163665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B099DC-6B65-41DC-B34C-4FE592B9A5B5}">
      <dsp:nvSpPr>
        <dsp:cNvPr id="0" name=""/>
        <dsp:cNvSpPr/>
      </dsp:nvSpPr>
      <dsp:spPr>
        <a:xfrm>
          <a:off x="495087" y="368946"/>
          <a:ext cx="900159" cy="9001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2B5CEF-4FFB-4127-B1C6-E05AEA36459E}">
      <dsp:nvSpPr>
        <dsp:cNvPr id="0" name=""/>
        <dsp:cNvSpPr/>
      </dsp:nvSpPr>
      <dsp:spPr>
        <a:xfrm>
          <a:off x="1890334" y="699"/>
          <a:ext cx="4681078" cy="163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212" tIns="173212" rIns="173212" bIns="17321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Mental wellbeing</a:t>
          </a:r>
        </a:p>
      </dsp:txBody>
      <dsp:txXfrm>
        <a:off x="1890334" y="699"/>
        <a:ext cx="4681078" cy="1636653"/>
      </dsp:txXfrm>
    </dsp:sp>
    <dsp:sp modelId="{0DC92938-AF88-4D15-A20C-634268C16FDC}">
      <dsp:nvSpPr>
        <dsp:cNvPr id="0" name=""/>
        <dsp:cNvSpPr/>
      </dsp:nvSpPr>
      <dsp:spPr>
        <a:xfrm>
          <a:off x="0" y="2046516"/>
          <a:ext cx="6571413" cy="163665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3E7D71-9FB7-4D33-B77B-4245DD7A5695}">
      <dsp:nvSpPr>
        <dsp:cNvPr id="0" name=""/>
        <dsp:cNvSpPr/>
      </dsp:nvSpPr>
      <dsp:spPr>
        <a:xfrm>
          <a:off x="495087" y="2414763"/>
          <a:ext cx="900159" cy="9001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EE53C7-B7B1-4E75-9450-DB3411EF2492}">
      <dsp:nvSpPr>
        <dsp:cNvPr id="0" name=""/>
        <dsp:cNvSpPr/>
      </dsp:nvSpPr>
      <dsp:spPr>
        <a:xfrm>
          <a:off x="1890334" y="2046516"/>
          <a:ext cx="4681078" cy="163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212" tIns="173212" rIns="173212" bIns="17321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Good for group activity</a:t>
          </a:r>
        </a:p>
      </dsp:txBody>
      <dsp:txXfrm>
        <a:off x="1890334" y="2046516"/>
        <a:ext cx="4681078" cy="1636653"/>
      </dsp:txXfrm>
    </dsp:sp>
    <dsp:sp modelId="{18E7ED0F-84A0-4B70-95F5-117E9AEF4387}">
      <dsp:nvSpPr>
        <dsp:cNvPr id="0" name=""/>
        <dsp:cNvSpPr/>
      </dsp:nvSpPr>
      <dsp:spPr>
        <a:xfrm>
          <a:off x="0" y="4092333"/>
          <a:ext cx="6571413" cy="163665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19F7E2B-A1E1-4006-9658-F0C0F8E3389F}">
      <dsp:nvSpPr>
        <dsp:cNvPr id="0" name=""/>
        <dsp:cNvSpPr/>
      </dsp:nvSpPr>
      <dsp:spPr>
        <a:xfrm>
          <a:off x="495087" y="4460580"/>
          <a:ext cx="900159" cy="9001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F0247D-FDC4-4462-AD17-FEF57D94C185}">
      <dsp:nvSpPr>
        <dsp:cNvPr id="0" name=""/>
        <dsp:cNvSpPr/>
      </dsp:nvSpPr>
      <dsp:spPr>
        <a:xfrm>
          <a:off x="1890334" y="4092333"/>
          <a:ext cx="4681078" cy="16366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3212" tIns="173212" rIns="173212" bIns="17321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Networking   </a:t>
          </a:r>
        </a:p>
      </dsp:txBody>
      <dsp:txXfrm>
        <a:off x="1890334" y="4092333"/>
        <a:ext cx="4681078" cy="16366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1271CF-FA42-2C4E-8333-318A97EECC8B}">
      <dsp:nvSpPr>
        <dsp:cNvPr id="0" name=""/>
        <dsp:cNvSpPr/>
      </dsp:nvSpPr>
      <dsp:spPr>
        <a:xfrm>
          <a:off x="0" y="150892"/>
          <a:ext cx="6571413" cy="9090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/>
            <a:t>Feature</a:t>
          </a:r>
        </a:p>
      </dsp:txBody>
      <dsp:txXfrm>
        <a:off x="44378" y="195270"/>
        <a:ext cx="6482657" cy="820334"/>
      </dsp:txXfrm>
    </dsp:sp>
    <dsp:sp modelId="{6F9E195C-1065-A146-AD18-CBE29300CDD2}">
      <dsp:nvSpPr>
        <dsp:cNvPr id="0" name=""/>
        <dsp:cNvSpPr/>
      </dsp:nvSpPr>
      <dsp:spPr>
        <a:xfrm>
          <a:off x="0" y="1059983"/>
          <a:ext cx="6571413" cy="45188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8642" tIns="46990" rIns="263144" bIns="46990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 dirty="0"/>
            <a:t>Users can  choose the city where they are at so every time they are at a different city they can just choose a different location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After choosing the city, user can pick one of their interest and then click on the chat button to go into chat room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900" kern="1200"/>
            <a:t>People who has the same interest for example yoga will be put in the Yoga group</a:t>
          </a:r>
        </a:p>
      </dsp:txBody>
      <dsp:txXfrm>
        <a:off x="0" y="1059983"/>
        <a:ext cx="6571413" cy="45188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cap="all" spc="1500" baseline="0">
                <a:latin typeface="+mj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cap="all" spc="4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0F569-AC90-44EB-9EF4-4E5C2F5D823C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180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A7D41-E8B7-4A0B-B861-3EC4AE88917D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430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34823-0B19-4B4E-A643-7A3B0A3D24D6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417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7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C2ADC-3680-4013-A757-E4663495DB98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869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1BA94-5DCA-4F19-960F-0FB2BD5EE85A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441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BED947-38D9-44AC-8B89-E79758333B77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464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E23F-BD3C-4F23-B116-2B758120C8AC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663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CFAA9-6D59-4D98-869E-ACBDB83B2CA4}" type="datetime1">
              <a:rPr lang="en-US" smtClean="0"/>
              <a:t>10/13/21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248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10804-27E3-430A-BB42-B831260DE39A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77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E22DE3-3D1A-4D53-B9A6-6C7463B8C992}" type="datetime1">
              <a:rPr lang="en-US" smtClean="0"/>
              <a:t>10/13/21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66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5ECD8B30-1B71-45A1-8314-D59C86F581E1}" type="datetime1">
              <a:rPr lang="en-US" smtClean="0"/>
              <a:pPr/>
              <a:t>10/13/21</a:t>
            </a:fld>
            <a:endParaRPr lang="en-US" b="1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r>
              <a:rPr lang="en-US" dirty="0"/>
              <a:t>Sample Footer Text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Source Sans Pro SemiBold" panose="020B0603030403020204" pitchFamily="34" charset="0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68534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7" r:id="rId6"/>
    <p:sldLayoutId id="2147483702" r:id="rId7"/>
    <p:sldLayoutId id="2147483703" r:id="rId8"/>
    <p:sldLayoutId id="2147483704" r:id="rId9"/>
    <p:sldLayoutId id="2147483706" r:id="rId10"/>
    <p:sldLayoutId id="214748370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ustle.com/p/9-tips-for-making-friends-in-a-new-city-according-to-experts-8750193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06CCE-0691-F247-A6CF-6A03416E9C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5703" y="507238"/>
            <a:ext cx="3522504" cy="3845891"/>
          </a:xfrm>
        </p:spPr>
        <p:txBody>
          <a:bodyPr>
            <a:normAutofit/>
          </a:bodyPr>
          <a:lstStyle/>
          <a:p>
            <a:pPr algn="l"/>
            <a:r>
              <a:rPr lang="en-US" sz="3300" dirty="0"/>
              <a:t>Local Hangout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1DB393-C894-EF49-9F8C-B11E0635A0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703" y="4445204"/>
            <a:ext cx="3522504" cy="1781123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Project Title </a:t>
            </a:r>
          </a:p>
          <a:p>
            <a:pPr algn="l"/>
            <a:r>
              <a:rPr lang="en-US" sz="1600" dirty="0"/>
              <a:t>By </a:t>
            </a:r>
            <a:r>
              <a:rPr lang="en-US" sz="1600"/>
              <a:t>Ngan Nguyen</a:t>
            </a:r>
          </a:p>
        </p:txBody>
      </p:sp>
      <p:pic>
        <p:nvPicPr>
          <p:cNvPr id="6" name="Picture 5" descr="A picture containing building, outdoor, city, traveling&#10;&#10;Description automatically generated">
            <a:extLst>
              <a:ext uri="{FF2B5EF4-FFF2-40B4-BE49-F238E27FC236}">
                <a16:creationId xmlns:a16="http://schemas.microsoft.com/office/drawing/2014/main" id="{40B518EF-468D-3A41-B953-03D6B4B97E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67" r="18934" b="2"/>
          <a:stretch/>
        </p:blipFill>
        <p:spPr>
          <a:xfrm>
            <a:off x="5467894" y="590861"/>
            <a:ext cx="5290998" cy="5290998"/>
          </a:xfrm>
          <a:custGeom>
            <a:avLst/>
            <a:gdLst/>
            <a:ahLst/>
            <a:cxnLst/>
            <a:rect l="l" t="t" r="r" b="b"/>
            <a:pathLst>
              <a:path w="5290998" h="5290998">
                <a:moveTo>
                  <a:pt x="2645499" y="0"/>
                </a:moveTo>
                <a:cubicBezTo>
                  <a:pt x="4106568" y="0"/>
                  <a:pt x="5290998" y="1184430"/>
                  <a:pt x="5290998" y="2645499"/>
                </a:cubicBezTo>
                <a:cubicBezTo>
                  <a:pt x="5290998" y="4106568"/>
                  <a:pt x="4106568" y="5290998"/>
                  <a:pt x="2645499" y="5290998"/>
                </a:cubicBezTo>
                <a:cubicBezTo>
                  <a:pt x="1184430" y="5290998"/>
                  <a:pt x="0" y="4106568"/>
                  <a:pt x="0" y="2645499"/>
                </a:cubicBezTo>
                <a:cubicBezTo>
                  <a:pt x="0" y="1184430"/>
                  <a:pt x="1184430" y="0"/>
                  <a:pt x="2645499" y="0"/>
                </a:cubicBezTo>
                <a:close/>
              </a:path>
            </a:pathLst>
          </a:custGeom>
          <a:ln w="25400">
            <a:noFill/>
          </a:ln>
        </p:spPr>
      </p:pic>
    </p:spTree>
    <p:extLst>
      <p:ext uri="{BB962C8B-B14F-4D97-AF65-F5344CB8AC3E}">
        <p14:creationId xmlns:p14="http://schemas.microsoft.com/office/powerpoint/2010/main" val="2932307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71768B-1797-4948-8BC8-B6D27A6EFD75}"/>
              </a:ext>
            </a:extLst>
          </p:cNvPr>
          <p:cNvSpPr txBox="1"/>
          <p:nvPr/>
        </p:nvSpPr>
        <p:spPr>
          <a:xfrm>
            <a:off x="1102368" y="1877492"/>
            <a:ext cx="4030132" cy="32153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Introduction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D6AF1EAB-7BCD-7846-9D4C-7F72465E857A}"/>
              </a:ext>
            </a:extLst>
          </p:cNvPr>
          <p:cNvSpPr txBox="1"/>
          <p:nvPr/>
        </p:nvSpPr>
        <p:spPr>
          <a:xfrm>
            <a:off x="6234868" y="1130846"/>
            <a:ext cx="52171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If you're moving to a new city, it can be an intimidating and lonely experience. While moving for school comes with in-built structure and social systems, picking up and moving your life in your 20s and 30s, for work, a relationship or something else, is less adventure, more potential isolation. The possibility alone is daunting —</a:t>
            </a:r>
            <a:r>
              <a:rPr lang="en-US" sz="2400" dirty="0">
                <a:hlinkClick r:id="rId2"/>
              </a:rPr>
              <a:t> </a:t>
            </a:r>
            <a:r>
              <a:rPr lang="en-US" sz="2400" dirty="0"/>
              <a:t>Local Hangout will help you to make new group of friend that have the same interest.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D3CFC5-C387-8541-912E-F681E1835A41}"/>
              </a:ext>
            </a:extLst>
          </p:cNvPr>
          <p:cNvSpPr txBox="1"/>
          <p:nvPr/>
        </p:nvSpPr>
        <p:spPr>
          <a:xfrm>
            <a:off x="892229" y="1257565"/>
            <a:ext cx="8285638" cy="39917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593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4E422D-4288-D741-9971-3DC423B7395F}"/>
              </a:ext>
            </a:extLst>
          </p:cNvPr>
          <p:cNvSpPr txBox="1"/>
          <p:nvPr/>
        </p:nvSpPr>
        <p:spPr>
          <a:xfrm>
            <a:off x="838200" y="1195697"/>
            <a:ext cx="3200400" cy="42381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Problem Addressing </a:t>
            </a:r>
          </a:p>
        </p:txBody>
      </p:sp>
      <p:graphicFrame>
        <p:nvGraphicFramePr>
          <p:cNvPr id="78" name="TextBox 3">
            <a:extLst>
              <a:ext uri="{FF2B5EF4-FFF2-40B4-BE49-F238E27FC236}">
                <a16:creationId xmlns:a16="http://schemas.microsoft.com/office/drawing/2014/main" id="{A631C6E6-7533-48C4-A045-ADA36D5504B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8499787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3083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F0C1B0-4976-CC46-8458-92F37EE42948}"/>
              </a:ext>
            </a:extLst>
          </p:cNvPr>
          <p:cNvSpPr txBox="1"/>
          <p:nvPr/>
        </p:nvSpPr>
        <p:spPr>
          <a:xfrm>
            <a:off x="838200" y="1195697"/>
            <a:ext cx="3200400" cy="42381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>
                <a:latin typeface="+mj-lt"/>
                <a:ea typeface="+mj-ea"/>
                <a:cs typeface="+mj-cs"/>
              </a:rPr>
              <a:t>Benefit from Local Hangout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>
              <a:latin typeface="+mj-lt"/>
              <a:ea typeface="+mj-ea"/>
              <a:cs typeface="+mj-cs"/>
            </a:endParaRPr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72644C79-D5A2-4CDB-88A2-EF76F38C3E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188094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1950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190457A-4D92-D842-996C-A1BD8D6F336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4179" y="516464"/>
            <a:ext cx="3429001" cy="6096002"/>
          </a:xfrm>
          <a:prstGeom prst="rect">
            <a:avLst/>
          </a:prstGeom>
        </p:spPr>
      </p:pic>
      <p:pic>
        <p:nvPicPr>
          <p:cNvPr id="5" name="Picture 4" descr="A picture containing text, monitor, cellphone, phone&#10;&#10;Description automatically generated">
            <a:extLst>
              <a:ext uri="{FF2B5EF4-FFF2-40B4-BE49-F238E27FC236}">
                <a16:creationId xmlns:a16="http://schemas.microsoft.com/office/drawing/2014/main" id="{A509EE1B-A1B7-684A-9450-369E7327F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434" y="516464"/>
            <a:ext cx="3610579" cy="609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450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560F1E3-10D3-EB45-B3C0-B2FDF0CB7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5469" y="156985"/>
            <a:ext cx="3386667" cy="6544029"/>
          </a:xfrm>
          <a:prstGeom prst="rect">
            <a:avLst/>
          </a:prstGeom>
        </p:spPr>
      </p:pic>
      <p:pic>
        <p:nvPicPr>
          <p:cNvPr id="5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BA0AA87-EDDE-2648-8797-A96CB2783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9866" y="156984"/>
            <a:ext cx="3386667" cy="654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39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6" name="TextBox 1">
            <a:extLst>
              <a:ext uri="{FF2B5EF4-FFF2-40B4-BE49-F238E27FC236}">
                <a16:creationId xmlns:a16="http://schemas.microsoft.com/office/drawing/2014/main" id="{A751741A-93AE-41CB-975E-F7FA92C7C79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0794137"/>
              </p:ext>
            </p:extLst>
          </p:nvPr>
        </p:nvGraphicFramePr>
        <p:xfrm>
          <a:off x="4782386" y="447277"/>
          <a:ext cx="6571413" cy="57296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9219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466221-7DF7-0C49-B1EE-68EB91FD6045}"/>
              </a:ext>
            </a:extLst>
          </p:cNvPr>
          <p:cNvSpPr txBox="1"/>
          <p:nvPr/>
        </p:nvSpPr>
        <p:spPr>
          <a:xfrm>
            <a:off x="1081737" y="2476340"/>
            <a:ext cx="633321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Local Hangout can help improving your social life. Stay connecting and have fun making friends!!!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316B65-D63E-9B47-BB25-1F7AB1C89A6A}"/>
              </a:ext>
            </a:extLst>
          </p:cNvPr>
          <p:cNvSpPr txBox="1"/>
          <p:nvPr/>
        </p:nvSpPr>
        <p:spPr>
          <a:xfrm>
            <a:off x="1221618" y="1090156"/>
            <a:ext cx="474691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Conclusion</a:t>
            </a:r>
          </a:p>
        </p:txBody>
      </p:sp>
      <p:pic>
        <p:nvPicPr>
          <p:cNvPr id="9" name="Picture 8" descr="Stick figure families holding hands">
            <a:extLst>
              <a:ext uri="{FF2B5EF4-FFF2-40B4-BE49-F238E27FC236}">
                <a16:creationId xmlns:a16="http://schemas.microsoft.com/office/drawing/2014/main" id="{FB0CB778-0583-644B-AFFD-5E6C5AC0F5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4953" y="1948601"/>
            <a:ext cx="4161762" cy="277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249971"/>
      </p:ext>
    </p:extLst>
  </p:cSld>
  <p:clrMapOvr>
    <a:masterClrMapping/>
  </p:clrMapOvr>
</p:sld>
</file>

<file path=ppt/theme/theme1.xml><?xml version="1.0" encoding="utf-8"?>
<a:theme xmlns:a="http://schemas.openxmlformats.org/drawingml/2006/main" name="FunkyShapesDarkVTI">
  <a:themeElements>
    <a:clrScheme name="Custom 4">
      <a:dk1>
        <a:srgbClr val="FFFFFF"/>
      </a:dk1>
      <a:lt1>
        <a:srgbClr val="000000"/>
      </a:lt1>
      <a:dk2>
        <a:srgbClr val="F3FFF8"/>
      </a:dk2>
      <a:lt2>
        <a:srgbClr val="2D2D2D"/>
      </a:lt2>
      <a:accent1>
        <a:srgbClr val="FF80BD"/>
      </a:accent1>
      <a:accent2>
        <a:srgbClr val="1EB9D3"/>
      </a:accent2>
      <a:accent3>
        <a:srgbClr val="21C46B"/>
      </a:accent3>
      <a:accent4>
        <a:srgbClr val="EA9600"/>
      </a:accent4>
      <a:accent5>
        <a:srgbClr val="F43B56"/>
      </a:accent5>
      <a:accent6>
        <a:srgbClr val="4B56E8"/>
      </a:accent6>
      <a:hlink>
        <a:srgbClr val="8F61FF"/>
      </a:hlink>
      <a:folHlink>
        <a:srgbClr val="F900A0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unkyShapesDarkVTI" id="{84637DF0-7D2D-4F20-816C-4D6C45F3FAF2}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122</TotalTime>
  <Words>205</Words>
  <Application>Microsoft Macintosh PowerPoint</Application>
  <PresentationFormat>Widescreen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Source Sans Pro</vt:lpstr>
      <vt:lpstr>FunkyShapesDarkVTI</vt:lpstr>
      <vt:lpstr>Local Hangout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 Hangout</dc:title>
  <dc:creator>Nguyen1, Ngan</dc:creator>
  <cp:lastModifiedBy>Nguyen1, Ngan</cp:lastModifiedBy>
  <cp:revision>3</cp:revision>
  <dcterms:created xsi:type="dcterms:W3CDTF">2021-10-13T12:32:05Z</dcterms:created>
  <dcterms:modified xsi:type="dcterms:W3CDTF">2021-10-13T16:00:53Z</dcterms:modified>
</cp:coreProperties>
</file>

<file path=docProps/thumbnail.jpeg>
</file>